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YF8QARXOpgezZqDHa7gRrWxWq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73FC9-0415-4AAE-AA56-F5F8E15902BF}">
  <a:tblStyle styleId="{FFB73FC9-0415-4AAE-AA56-F5F8E15902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 snapToGrid="0">
      <p:cViewPr>
        <p:scale>
          <a:sx n="200" d="100"/>
          <a:sy n="200" d="100"/>
        </p:scale>
        <p:origin x="474" y="-28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C67AD6-1290-4D12-973E-3C870E62F0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BFAE31-D926-433B-A014-6FA28CE8F3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0FB3F-44CE-4952-8D60-5A4708F62A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ADEC48-57D9-43F9-B5D0-E27D55FC00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F02D1-3C3C-413B-BB30-AF30CEC579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39844-694E-42FA-AB6D-80E23D030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2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9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 rot="5400000">
            <a:off x="286544" y="2821782"/>
            <a:ext cx="6284912" cy="5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 rot="5400000">
            <a:off x="1450181" y="3985418"/>
            <a:ext cx="8394700" cy="147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1"/>
          </p:nvPr>
        </p:nvSpPr>
        <p:spPr>
          <a:xfrm rot="5400000">
            <a:off x="-1583531" y="2582069"/>
            <a:ext cx="8394700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4"/>
          <p:cNvSpPr txBox="1">
            <a:spLocks noGrp="1"/>
          </p:cNvSpPr>
          <p:nvPr>
            <p:ph type="ctrTitle"/>
          </p:nvPr>
        </p:nvSpPr>
        <p:spPr>
          <a:xfrm>
            <a:off x="857250" y="1620838"/>
            <a:ext cx="5143500" cy="344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ubTitle" idx="1"/>
          </p:nvPr>
        </p:nvSpPr>
        <p:spPr>
          <a:xfrm>
            <a:off x="857250" y="5202238"/>
            <a:ext cx="5143500" cy="239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68313" y="2470150"/>
            <a:ext cx="5915025" cy="411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1"/>
          </p:nvPr>
        </p:nvSpPr>
        <p:spPr>
          <a:xfrm>
            <a:off x="468313" y="6629400"/>
            <a:ext cx="5915025" cy="216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471488" y="2636838"/>
            <a:ext cx="2881312" cy="628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2"/>
          </p:nvPr>
        </p:nvSpPr>
        <p:spPr>
          <a:xfrm>
            <a:off x="3505200" y="2636838"/>
            <a:ext cx="2881313" cy="628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473075" y="527050"/>
            <a:ext cx="5915025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473075" y="2428875"/>
            <a:ext cx="2900363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2"/>
          </p:nvPr>
        </p:nvSpPr>
        <p:spPr>
          <a:xfrm>
            <a:off x="473075" y="3617913"/>
            <a:ext cx="2900363" cy="532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3"/>
          </p:nvPr>
        </p:nvSpPr>
        <p:spPr>
          <a:xfrm>
            <a:off x="3471863" y="2428875"/>
            <a:ext cx="2916237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4"/>
          </p:nvPr>
        </p:nvSpPr>
        <p:spPr>
          <a:xfrm>
            <a:off x="3471863" y="3617913"/>
            <a:ext cx="2916237" cy="532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73075" y="660400"/>
            <a:ext cx="2211388" cy="2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1"/>
          </p:nvPr>
        </p:nvSpPr>
        <p:spPr>
          <a:xfrm>
            <a:off x="2916238" y="1425575"/>
            <a:ext cx="3471862" cy="704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2"/>
          </p:nvPr>
        </p:nvSpPr>
        <p:spPr>
          <a:xfrm>
            <a:off x="473075" y="2971800"/>
            <a:ext cx="2211388" cy="550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473075" y="660400"/>
            <a:ext cx="2211388" cy="2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21"/>
          <p:cNvSpPr>
            <a:spLocks noGrp="1"/>
          </p:cNvSpPr>
          <p:nvPr>
            <p:ph type="pic" idx="2"/>
          </p:nvPr>
        </p:nvSpPr>
        <p:spPr>
          <a:xfrm>
            <a:off x="2916238" y="1425575"/>
            <a:ext cx="3471862" cy="704056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>
            <a:off x="473075" y="2971800"/>
            <a:ext cx="2211388" cy="550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배건웅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0" name="Google Shape;100;p1"/>
          <p:cNvGraphicFramePr/>
          <p:nvPr>
            <p:extLst>
              <p:ext uri="{D42A27DB-BD31-4B8C-83A1-F6EECF244321}">
                <p14:modId xmlns:p14="http://schemas.microsoft.com/office/powerpoint/2010/main" val="899488782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{FFB73FC9-0415-4AAE-AA56-F5F8E15902BF}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UI/UX 콘셉트기획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배건웅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2021-09-13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 dirty="0"/>
          </a:p>
        </p:txBody>
      </p:sp>
      <p:sp>
        <p:nvSpPr>
          <p:cNvPr id="106" name="Google Shape;106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01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109" name="Google Shape;109;p2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E1B81F-EF91-489F-BE97-04F24992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20861" y="2263277"/>
            <a:ext cx="4227854" cy="3170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E803A0-9B02-4751-8419-72FF63D5E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320862" y="6491132"/>
            <a:ext cx="4227855" cy="3170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B1236-3089-4BA4-B444-3FD29199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69781" y="2263276"/>
            <a:ext cx="4227855" cy="31708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118" name="Google Shape;118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B88256F-2577-432D-AF73-568952B9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7" y="1833542"/>
            <a:ext cx="2927481" cy="74384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프로토타입 – 스마트폰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사이즈 규격:</a:t>
            </a:r>
            <a:endParaRPr/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프로토타입 – 태블릿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사이즈 규격: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cxnSp>
        <p:nvCxnSpPr>
          <p:cNvPr id="127" name="Google Shape;127;p4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4F9C24-8E9B-4D6F-B1E0-63990BD7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79" y="1521485"/>
            <a:ext cx="1076325" cy="8763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0E7188-294C-4406-B0FC-ACBB62CE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07" y="1266825"/>
            <a:ext cx="1057275" cy="8639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프로토타입 – laptop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사이즈 규격: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78D8D9-7E3B-4653-8987-D8EFB8C0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5" y="2009954"/>
            <a:ext cx="2707501" cy="75227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31630-3D65-4E10-A69D-05D604F5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92" y="1173833"/>
            <a:ext cx="2676525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프로토타입 – pc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사이즈 규격: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7D8358-A1E6-4F71-94DC-45AF6B21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1" y="2035413"/>
            <a:ext cx="2694216" cy="7737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9C3B62-5D5B-4315-8122-23E702AE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067" y="2035413"/>
            <a:ext cx="3267075" cy="7686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프로토타입 – pc-full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사이즈 규격: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6E4A96-9C7B-46A4-B2E2-8D6F8CF0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0" y="2281237"/>
            <a:ext cx="3359772" cy="72247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637A68-A627-4FA8-BAA5-B307E0F9D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37" y="2281237"/>
            <a:ext cx="3307963" cy="61868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03.  페이지 제작을 위한 스타일가이드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컬러 스타일 가이드</a:t>
            </a:r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기본 컬러 스타일 가이드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363510" y="5308119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기본 폰트 및 사이즈 체크</a:t>
            </a:r>
            <a:endParaRPr/>
          </a:p>
        </p:txBody>
      </p:sp>
      <p:cxnSp>
        <p:nvCxnSpPr>
          <p:cNvPr id="157" name="Google Shape;157;p8"/>
          <p:cNvCxnSpPr/>
          <p:nvPr/>
        </p:nvCxnSpPr>
        <p:spPr>
          <a:xfrm rot="10800000">
            <a:off x="128016" y="4953000"/>
            <a:ext cx="6574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8"/>
          <p:cNvSpPr txBox="1"/>
          <p:nvPr/>
        </p:nvSpPr>
        <p:spPr>
          <a:xfrm>
            <a:off x="363510" y="5021835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서체 스타일가이드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E8399-6A65-4A21-9B4A-4E78CDFA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0" y="5612709"/>
            <a:ext cx="6046306" cy="37789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397755-D4FF-418A-A006-898D500D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14" y="1783013"/>
            <a:ext cx="4836076" cy="30225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03.  페이지 제작을 위한 스타일가이드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컬러 스타일 가이드</a:t>
            </a:r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기본 컬러 스타일 가이드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363510" y="5308119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기본 폰트 및 사이즈 체크</a:t>
            </a:r>
            <a:endParaRPr/>
          </a:p>
        </p:txBody>
      </p:sp>
      <p:cxnSp>
        <p:nvCxnSpPr>
          <p:cNvPr id="157" name="Google Shape;157;p8"/>
          <p:cNvCxnSpPr/>
          <p:nvPr/>
        </p:nvCxnSpPr>
        <p:spPr>
          <a:xfrm rot="10800000">
            <a:off x="128016" y="4953000"/>
            <a:ext cx="6574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8"/>
          <p:cNvSpPr txBox="1"/>
          <p:nvPr/>
        </p:nvSpPr>
        <p:spPr>
          <a:xfrm>
            <a:off x="363510" y="5021835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서체 스타일가이드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507CEA-A055-4D99-9D57-0807C5E9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82" y="1760455"/>
            <a:ext cx="5053004" cy="3158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A762FF-935B-42DD-A6FC-B57E5B7E6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08" y="5612709"/>
            <a:ext cx="5619718" cy="35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898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160</Words>
  <Application>Microsoft Office PowerPoint</Application>
  <PresentationFormat>A4 용지(210x297mm)</PresentationFormat>
  <Paragraphs>44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페이지 스케치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  <vt:lpstr>03.  페이지 제작을 위한 스타일가이드</vt:lpstr>
      <vt:lpstr>03.  페이지 제작을 위한 스타일가이드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gmill Bae</cp:lastModifiedBy>
  <cp:revision>8</cp:revision>
  <dcterms:created xsi:type="dcterms:W3CDTF">2021-08-19T04:35:51Z</dcterms:created>
  <dcterms:modified xsi:type="dcterms:W3CDTF">2021-09-13T02:17:07Z</dcterms:modified>
</cp:coreProperties>
</file>